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  <p:sldMasterId id="2147483787" r:id="rId2"/>
    <p:sldMasterId id="2147483891" r:id="rId3"/>
  </p:sldMasterIdLst>
  <p:notesMasterIdLst>
    <p:notesMasterId r:id="rId5"/>
  </p:notesMasterIdLst>
  <p:sldIdLst>
    <p:sldId id="3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D3E"/>
    <a:srgbClr val="387677"/>
    <a:srgbClr val="025253"/>
    <a:srgbClr val="085453"/>
    <a:srgbClr val="F2F2F2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0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E107F-38EE-A54B-9B90-F46AD02CBAAB}" type="datetimeFigureOut">
              <a:rPr lang="en-US" smtClean="0"/>
              <a:t>2/27/24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A42DD-1B63-DF42-9CD2-6E6BD4FC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old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442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7DFF9D4-4152-15F2-53FE-59A4B66028C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BE130E2-A2C1-3657-1371-0E21340D0FD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8201" y="705080"/>
            <a:ext cx="5257800" cy="2549295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57D5D17-7D1C-D405-25FB-2DB1D8FC0297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38201" y="3429000"/>
            <a:ext cx="5257800" cy="2638424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0481840B-8CFB-A9AD-EB75-3DDCB1CF0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72548" y="2384612"/>
            <a:ext cx="4681251" cy="36828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B88344A0-03F4-A48A-38BB-73661CC0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2548" y="705080"/>
            <a:ext cx="4681251" cy="98560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E47301E-823E-2B4D-0B31-829DC4C678E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72548" y="1959413"/>
            <a:ext cx="4681251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E94A835B-4680-27EF-97D3-80B8564CAF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8A3E6C81-1838-6340-D7D5-2E1948308F3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0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Box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AD8890E8-DE52-5B6F-27DC-C29D892E9E7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54552" y="1999097"/>
            <a:ext cx="3031024" cy="3761701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078BA5FD-5B90-35D0-C11A-99DB0E3F0D8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50732" y="1999097"/>
            <a:ext cx="3031024" cy="3761701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FBD52DF3-70BA-A652-9DB5-05E69DB88F1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967174" y="1999097"/>
            <a:ext cx="3031024" cy="3761701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0C5B3A2-563B-E105-6645-17C11592CAB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66E896-149F-476B-59B6-E9A7B6C62E1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A7D21-63F5-F771-BADE-B1E11DA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C124D7D4-4588-F4E9-87E8-634C71BB25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0CFCB609-006C-0A28-C139-8FE4FC4A14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7BF00667-130A-A378-C30A-4D8950C6E2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19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Box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09DBB6F9-43DC-EC3E-886C-BBFE14E8977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3276" y="1999097"/>
            <a:ext cx="2466847" cy="3761701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0EFC874C-2EB2-A629-8293-CF76878521B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509476" y="1999097"/>
            <a:ext cx="2466847" cy="3761701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FB4CE412-418A-5498-DF45-76EFCAFA85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15676" y="1999097"/>
            <a:ext cx="2466847" cy="3761701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9F38A10B-849F-3D34-968B-366D4330C17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928230" y="1999097"/>
            <a:ext cx="2466847" cy="3761701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0C5B3A2-563B-E105-6645-17C11592CAB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66E896-149F-476B-59B6-E9A7B6C62E1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A7D21-63F5-F771-BADE-B1E11DA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041D0DF4-325F-B518-E0E2-5455C86EBAD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EEFE6FF-BEAA-CBC8-42A8-E9D0FB3654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EA774E0B-5D4D-460B-491F-612C6ACAC4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26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Box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AA04208C-5537-56EE-5467-F4998F728BB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404328" y="1502598"/>
            <a:ext cx="3373564" cy="2105809"/>
          </a:xfrm>
          <a:solidFill>
            <a:schemeClr val="tx2"/>
          </a:solidFill>
        </p:spPr>
        <p:txBody>
          <a:bodyPr lIns="216000" tIns="216000" rIns="216000" bIns="216000" anchor="ctr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0B087A7A-29C3-7554-80F7-C16DA0FD759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15160" y="1502598"/>
            <a:ext cx="3373564" cy="2105809"/>
          </a:xfrm>
          <a:solidFill>
            <a:schemeClr val="tx2"/>
          </a:solidFill>
        </p:spPr>
        <p:txBody>
          <a:bodyPr lIns="216000" tIns="216000" rIns="216000" bIns="216000" anchor="ctr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5CA5101C-B0EE-6CDB-CD91-2373D281BAC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03276" y="3818385"/>
            <a:ext cx="3373564" cy="2105809"/>
          </a:xfrm>
          <a:solidFill>
            <a:schemeClr val="tx2"/>
          </a:solidFill>
        </p:spPr>
        <p:txBody>
          <a:bodyPr lIns="216000" tIns="216000" rIns="216000" bIns="216000" anchor="ctr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512F3735-97C8-8C3B-885D-6CC98260D7B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04328" y="3818385"/>
            <a:ext cx="3373564" cy="2105809"/>
          </a:xfrm>
          <a:solidFill>
            <a:schemeClr val="tx2"/>
          </a:solidFill>
        </p:spPr>
        <p:txBody>
          <a:bodyPr lIns="216000" tIns="216000" rIns="216000" bIns="216000" anchor="ctr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EC2E06DE-3B27-122F-9E4A-B07D841F1C8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015160" y="3818385"/>
            <a:ext cx="3373564" cy="2105809"/>
          </a:xfrm>
          <a:solidFill>
            <a:schemeClr val="tx2"/>
          </a:solidFill>
        </p:spPr>
        <p:txBody>
          <a:bodyPr lIns="216000" tIns="216000" rIns="216000" bIns="216000" anchor="ctr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8301AAF0-FF5C-2552-BBBE-F0FF4AB1175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03276" y="1502598"/>
            <a:ext cx="3373564" cy="2105809"/>
          </a:xfrm>
          <a:solidFill>
            <a:schemeClr val="tx2"/>
          </a:solidFill>
        </p:spPr>
        <p:txBody>
          <a:bodyPr lIns="216000" tIns="216000" rIns="216000" bIns="216000" anchor="ctr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0C5B3A2-563B-E105-6645-17C11592CAB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66E896-149F-476B-59B6-E9A7B6C62E1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A7D21-63F5-F771-BADE-B1E11DA15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80"/>
            <a:ext cx="10515600" cy="786461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A05E302-B999-9A38-1DC8-FD0978512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02C69C7-941F-06DC-CCC5-B0C9969425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04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EA610-CC1C-3831-C26F-9DF090EC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7A47C-FAF2-E865-93AD-2806FDC9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7">
            <a:extLst>
              <a:ext uri="{FF2B5EF4-FFF2-40B4-BE49-F238E27FC236}">
                <a16:creationId xmlns:a16="http://schemas.microsoft.com/office/drawing/2014/main" id="{7DA907D4-AD87-C1AA-8724-20C38F2F8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80"/>
            <a:ext cx="10515600" cy="98560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BFE12582-C761-C7B4-BB45-C0E5A844571D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2366245" y="1771370"/>
            <a:ext cx="7459509" cy="4195973"/>
          </a:xfrm>
          <a:pattFill prst="ltDnDiag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and drop your video here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7ACB8B12-6704-2695-2401-D51A41F8F0C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FF3DC23-FDB5-3BA9-77E1-9BBDAB6AC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D47251FD-2D46-BDAF-9304-21F429FB29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EA610-CC1C-3831-C26F-9DF090EC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7A47C-FAF2-E865-93AD-2806FDC9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EE04734-99C5-A34C-D83A-B39AC64390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03A0C0B3-4C6D-37F7-1CFF-B79750B6EF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96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logos (Imperial Blu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B5D86-416E-D8FC-90B8-9F38C2418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CBCED-58A8-400C-77F4-0C1D8734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DEBCC94-8AA4-150E-9873-8E0184D6BA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1" y="6232261"/>
            <a:ext cx="1083363" cy="3682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FD003ACA-2EC3-7C6F-7C4C-6C2C571D31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11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+ logos (Imperial Blu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B5D86-416E-D8FC-90B8-9F38C2418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CBCED-58A8-400C-77F4-0C1D8734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D56B8EC5-F6A0-44CA-71DB-C0468FBF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80"/>
            <a:ext cx="10515600" cy="985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Media Placeholder 4">
            <a:extLst>
              <a:ext uri="{FF2B5EF4-FFF2-40B4-BE49-F238E27FC236}">
                <a16:creationId xmlns:a16="http://schemas.microsoft.com/office/drawing/2014/main" id="{EE288D2A-D77C-A865-0E63-7C772C49465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2366245" y="1771370"/>
            <a:ext cx="7459509" cy="4195973"/>
          </a:xfrm>
          <a:pattFill prst="ltDnDiag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and drop your video here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EA3BC148-855A-0EA3-D985-C19A69DB8AF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78D0C4C-9501-8CE3-DFA1-C66A611CFA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1" y="6232261"/>
            <a:ext cx="1083363" cy="36820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C2EBD995-E8E3-7A1F-B5A6-F739EAD9BC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243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613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8201" y="688258"/>
            <a:ext cx="10515600" cy="5379166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C516EE-BFC3-6172-CDEC-2E4F24866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5D5D66D-3E8E-2A3E-B7F9-20BDA292B1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C97A7F0-5772-4586-AA1F-CD73F060244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31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54F455-0BB1-67E4-48B0-95A4E1E9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32F430F-8AA5-462D-AEC3-B791A57A4BA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23B7D02-1B65-2ADE-AA6B-D0F39344D8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5DFF39A-3C74-AC41-9ED8-275DBD6E62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B494C41-2F9C-DFD9-1B1B-1126C094E1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C637F2E3-A55C-9699-77B8-FC99C8F6F2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971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3E54F4-D085-3AFB-6613-9EF743E3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3317"/>
            <a:ext cx="4798325" cy="1222332"/>
          </a:xfrm>
        </p:spPr>
        <p:txBody>
          <a:bodyPr anchor="t" anchorCtr="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ABB66BC8-D5E8-6223-066A-97E04F4F64D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705080"/>
            <a:ext cx="5257800" cy="2549295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7E5EE46A-6459-F968-9832-82719498F22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6000" y="3429000"/>
            <a:ext cx="5257800" cy="2638424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8732B47D-15FC-444F-A268-D48ED1B6BBC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38200" y="3429000"/>
            <a:ext cx="4798325" cy="2638424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73C22C8A-40CE-D79E-3A73-8D4FA089C88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8200" y="2449048"/>
            <a:ext cx="4798325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0CB843-FF61-2EC5-BA2C-941F9BA27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F4586EA-3979-595B-0E35-EDDC2B8B3A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AEC66844-5C73-41D7-6DD2-081B462529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018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x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EE8FFEC7-595D-430E-87DD-DEAFD5FB74EA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38200" y="4021854"/>
            <a:ext cx="2445774" cy="204557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1227828-AE10-70C2-2297-427EE2CD2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45DC3BE4-2FDC-CC99-E882-9825A456087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528142" y="4021854"/>
            <a:ext cx="2445774" cy="204557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4D1F0B03-9D16-3BA8-E311-CF2077804FD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218084" y="4021854"/>
            <a:ext cx="2445774" cy="204557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49DED106-6068-A632-C0B2-F38658DD69A0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908026" y="4021854"/>
            <a:ext cx="2445774" cy="204557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6A5180B3-977D-9966-7537-220A4F6030B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38200" y="1725458"/>
            <a:ext cx="2445774" cy="204557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65221659-47E9-8DE7-E942-B8A59B216377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528142" y="1725458"/>
            <a:ext cx="2445774" cy="204557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B2108360-119C-372C-620D-DDFFE94C076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8084" y="1725458"/>
            <a:ext cx="2445774" cy="204557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3D6DF851-3D3B-6B4D-8CCB-0D55BDB589D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8908026" y="1725458"/>
            <a:ext cx="2445774" cy="204557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87BF7DA-A299-87FC-6566-F25A6C2EA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F5A2AC3-E6B4-05DB-9CD4-D34760C49E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0779D32C-5B2F-3C45-A3A7-F70CD8A51F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77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3/4 left +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4D9600E-4744-4D2A-8CCF-B4A3E8CDB5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8200" y="816076"/>
            <a:ext cx="7418696" cy="5251347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6F425C9-37BC-FD95-08C1-B323026C89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6063" y="816076"/>
            <a:ext cx="2347736" cy="5251347"/>
          </a:xfrm>
        </p:spPr>
        <p:txBody>
          <a:bodyPr anchor="ctr">
            <a:noAutofit/>
          </a:bodyPr>
          <a:lstStyle>
            <a:lvl1pPr marL="0" indent="0">
              <a:buNone/>
              <a:defRPr sz="2800" b="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Insert </a:t>
            </a:r>
            <a:r>
              <a:rPr lang="en-GB" dirty="0" err="1"/>
              <a:t>pullout</a:t>
            </a:r>
            <a:r>
              <a:rPr lang="en-GB" dirty="0"/>
              <a:t> text here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F5467-EDF3-72B7-6FF6-DA7025F2A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9F30A8D-C3BF-F533-72D9-0EB3F30CC5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BE50EF2-0E23-A9C6-42DA-10574073E3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89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3/4 right +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09EF20E-DC5D-F115-F6BC-642632A706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0"/>
            <a:ext cx="2347736" cy="6857997"/>
          </a:xfrm>
        </p:spPr>
        <p:txBody>
          <a:bodyPr anchor="ctr">
            <a:noAutofit/>
          </a:bodyPr>
          <a:lstStyle>
            <a:lvl1pPr marL="0" indent="0">
              <a:buNone/>
              <a:defRPr sz="2800" b="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Insert </a:t>
            </a:r>
            <a:r>
              <a:rPr lang="en-GB" dirty="0" err="1"/>
              <a:t>pullout</a:t>
            </a:r>
            <a:r>
              <a:rPr lang="en-GB" dirty="0"/>
              <a:t> text here</a:t>
            </a:r>
            <a:endParaRPr lang="en-US" dirty="0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4C536E36-B8D9-E49B-5730-5C9B7CCAB2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35103" y="816076"/>
            <a:ext cx="7418696" cy="5251347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D533C0-8F01-E9D8-AB4C-1D61F52B02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4E7D564-7213-8C83-830B-9ED167DC54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05207B79-1E22-E9BB-E797-8520C29690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21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k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32F059-D4DC-21BD-77E1-CEEBE3BBA532}"/>
              </a:ext>
            </a:extLst>
          </p:cNvPr>
          <p:cNvSpPr/>
          <p:nvPr userDrawn="1"/>
        </p:nvSpPr>
        <p:spPr>
          <a:xfrm>
            <a:off x="8550031" y="816076"/>
            <a:ext cx="2803769" cy="52513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4D9600E-4744-4D2A-8CCF-B4A3E8CDB5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8200" y="816076"/>
            <a:ext cx="7418696" cy="5251347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8" name="Table Placeholder 13">
            <a:extLst>
              <a:ext uri="{FF2B5EF4-FFF2-40B4-BE49-F238E27FC236}">
                <a16:creationId xmlns:a16="http://schemas.microsoft.com/office/drawing/2014/main" id="{32E2F9B4-E38E-DE45-0BF8-26F5293D80EB}"/>
              </a:ext>
            </a:extLst>
          </p:cNvPr>
          <p:cNvSpPr>
            <a:spLocks noGrp="1"/>
          </p:cNvSpPr>
          <p:nvPr>
            <p:ph type="tbl" sz="quarter" idx="20" hasCustomPrompt="1"/>
          </p:nvPr>
        </p:nvSpPr>
        <p:spPr>
          <a:xfrm>
            <a:off x="8807938" y="1679290"/>
            <a:ext cx="2289908" cy="4143171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030FA20-BF0C-D154-762C-0E782281F3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7938" y="1035539"/>
            <a:ext cx="2289908" cy="521373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Key title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EF29AD-D901-626E-82A7-CBC060478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43B74F6-F6CC-BED6-337F-EC383AC6F3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F604213-FF80-E32B-978D-8823AC45DA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64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+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036614-8E9E-4527-D41B-61CD7E3D6EA6}"/>
              </a:ext>
            </a:extLst>
          </p:cNvPr>
          <p:cNvSpPr/>
          <p:nvPr userDrawn="1"/>
        </p:nvSpPr>
        <p:spPr>
          <a:xfrm>
            <a:off x="6096000" y="1"/>
            <a:ext cx="6096001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38682" y="776747"/>
            <a:ext cx="4415118" cy="2477629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08D9194E-3629-24A6-5931-0D668BBAAE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8682" y="3429001"/>
            <a:ext cx="4415118" cy="3428998"/>
          </a:xfrm>
        </p:spPr>
        <p:txBody>
          <a:bodyPr anchor="ctr">
            <a:normAutofit/>
          </a:bodyPr>
          <a:lstStyle>
            <a:lvl1pPr marL="0" indent="0">
              <a:buNone/>
              <a:defRPr sz="2800" b="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Insert </a:t>
            </a:r>
            <a:r>
              <a:rPr lang="en-GB" dirty="0" err="1"/>
              <a:t>pullout</a:t>
            </a:r>
            <a:r>
              <a:rPr lang="en-GB" dirty="0"/>
              <a:t> text here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F46AEB2-138B-C49D-4D24-C49C63FAD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384612"/>
            <a:ext cx="4681251" cy="36828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9" name="Title 12">
            <a:extLst>
              <a:ext uri="{FF2B5EF4-FFF2-40B4-BE49-F238E27FC236}">
                <a16:creationId xmlns:a16="http://schemas.microsoft.com/office/drawing/2014/main" id="{42288410-F006-7B8B-77E8-5602D67B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80"/>
            <a:ext cx="4681251" cy="98560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1E68DFE-203E-A9AB-7253-66453568DB8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200" y="1959413"/>
            <a:ext cx="4681251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2636088-3175-ABD0-134C-B52ACF501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27ABF72-BB94-D2A3-55E2-422F7F72D5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39828C96-445C-78A3-14D3-7F02461EA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7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ircle pu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C43A3D-42D6-4D7A-A176-160CFA033D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33950" y="1464359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26D3E94-9746-4F33-BBDB-AD79316782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15300" y="1464359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EB83EAB-2509-4293-8AA4-2B055FD9376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52600" y="1464359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0814E283-8E6A-8DA0-5330-9D9826CAC9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2601" y="4334345"/>
            <a:ext cx="2324099" cy="135525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copy here</a:t>
            </a:r>
            <a:endParaRPr lang="en-US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961FF62-4E92-1FA8-5F31-D74501B08A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52601" y="3975459"/>
            <a:ext cx="2324099" cy="43462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A6BC15DF-FCB9-CA84-2292-D715414734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33950" y="4334345"/>
            <a:ext cx="2324099" cy="135525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copy here</a:t>
            </a:r>
            <a:endParaRPr lang="en-US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87082B2E-248A-2E06-035C-8E9D3846A4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3950" y="3975459"/>
            <a:ext cx="2324099" cy="43462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0E5AB8C-86B4-0DCE-E95E-29271ADC675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15300" y="4334345"/>
            <a:ext cx="2324099" cy="135525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copy here</a:t>
            </a:r>
            <a:endParaRPr lang="en-US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46EDCD05-5923-10C8-46AA-13C162F5432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15300" y="3975459"/>
            <a:ext cx="2324099" cy="43462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BBE0F40-6AE2-F506-DDF8-23CA9FFF7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80"/>
            <a:ext cx="10515600" cy="7529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8D674BC-A1E6-BAEA-A857-0CCE4B4A03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C606688-3A5D-17A6-D935-B5C46DA5B2D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504C409-CB45-FF43-5B8A-11783293B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86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x 1 (Imperial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DA8AFA13-34EA-4668-9783-A3BB5319E5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7902" y="835378"/>
            <a:ext cx="3530898" cy="5012265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D4133E02-F185-7F17-6146-98E14C913C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9663" y="1235919"/>
            <a:ext cx="6434137" cy="621623"/>
          </a:xfrm>
        </p:spPr>
        <p:txBody>
          <a:bodyPr>
            <a:noAutofit/>
          </a:bodyPr>
          <a:lstStyle>
            <a:lvl1pPr marL="0" indent="0" algn="l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name here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7789D5D8-D432-E290-CCE5-AB98AC8F4A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27603" y="1811194"/>
            <a:ext cx="6426495" cy="434623"/>
          </a:xfrm>
        </p:spPr>
        <p:txBody>
          <a:bodyPr>
            <a:noAutofit/>
          </a:bodyPr>
          <a:lstStyle>
            <a:lvl1pPr marL="0" indent="0">
              <a:buNone/>
              <a:defRPr sz="18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9E47B766-E8A2-5001-DF69-BEAD1270BE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27603" y="3014684"/>
            <a:ext cx="6426197" cy="2562028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copy here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EC38291-8654-529C-41EF-ED73CF5F1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B8DD2CC-5182-8F01-872A-0C6286D32D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2F72576-99DC-C596-E230-3562E5598A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082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x 2 (Imperial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DA8AFA13-34EA-4668-9783-A3BB5319E5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43000" y="1712382"/>
            <a:ext cx="4648200" cy="20574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7789D5D8-D432-E290-CCE5-AB98AC8F4A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1" y="4416188"/>
            <a:ext cx="4648197" cy="434623"/>
          </a:xfrm>
        </p:spPr>
        <p:txBody>
          <a:bodyPr>
            <a:noAutofit/>
          </a:bodyPr>
          <a:lstStyle>
            <a:lvl1pPr marL="0" indent="0">
              <a:buNone/>
              <a:defRPr sz="16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2DB964-AE71-D11A-ADE8-18C8B44245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43001" y="4057302"/>
            <a:ext cx="4648197" cy="43462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9E47B766-E8A2-5001-DF69-BEAD1270BE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3001" y="4779445"/>
            <a:ext cx="4648197" cy="874530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copy here</a:t>
            </a:r>
            <a:endParaRPr lang="en-US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4FBE54E-D6E8-78DF-968E-F7ACC463C2D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2" y="4416188"/>
            <a:ext cx="4648197" cy="434623"/>
          </a:xfrm>
        </p:spPr>
        <p:txBody>
          <a:bodyPr>
            <a:noAutofit/>
          </a:bodyPr>
          <a:lstStyle>
            <a:lvl1pPr marL="0" indent="0">
              <a:buNone/>
              <a:defRPr sz="16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A77F6382-E73C-34AC-D994-103B270871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2" y="4057302"/>
            <a:ext cx="4648197" cy="43462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05FB189C-BA46-CD20-8A81-02BA28182A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00802" y="4779445"/>
            <a:ext cx="4648197" cy="874530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copy here</a:t>
            </a:r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CED05F35-02DD-7F67-49E0-321236A5D81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400802" y="1712382"/>
            <a:ext cx="4648200" cy="20574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picture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62BC3A3-2A34-6986-5155-920A06DD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1D96C89-3F09-6EE5-37E9-5B4E71922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13811CD-00A0-BCFD-ED9E-1B293E0BAB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4948B918-7343-9391-6152-ACC95C0DA97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23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Bio x 4 (Imperial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4A33F89-FA5F-70ED-8F2E-E6BA0C4BB3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04901" y="4416188"/>
            <a:ext cx="1924050" cy="434623"/>
          </a:xfrm>
        </p:spPr>
        <p:txBody>
          <a:bodyPr>
            <a:noAutofit/>
          </a:bodyPr>
          <a:lstStyle>
            <a:lvl1pPr marL="0" indent="0">
              <a:buNone/>
              <a:defRPr sz="16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ACAE1F9-0A8A-BEDD-075A-ABD167D7E3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04901" y="4057302"/>
            <a:ext cx="1924050" cy="43462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name here</a:t>
            </a:r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DA8AFA13-34EA-4668-9783-A3BB5319E5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04900" y="1769532"/>
            <a:ext cx="1924050" cy="20193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84CB4F71-27BB-4C00-82C1-279EA32583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33800" y="1769532"/>
            <a:ext cx="1924050" cy="20193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picture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A3C1C2C7-ECA4-4270-AD3E-72113C0C82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62700" y="1769532"/>
            <a:ext cx="1924050" cy="20193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picture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116AC1B5-1B39-4EE9-9196-09587D42E2C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91600" y="1769532"/>
            <a:ext cx="1924050" cy="20193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picture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3A203FF-9A2B-E128-04CF-B3DC2A1C30A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33800" y="4416188"/>
            <a:ext cx="1924050" cy="434623"/>
          </a:xfrm>
        </p:spPr>
        <p:txBody>
          <a:bodyPr>
            <a:noAutofit/>
          </a:bodyPr>
          <a:lstStyle>
            <a:lvl1pPr marL="0" indent="0">
              <a:buNone/>
              <a:defRPr sz="16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D995D0DE-336A-75C2-7460-8678528EBFA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3800" y="4057302"/>
            <a:ext cx="1924050" cy="43462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name here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BA85C69F-AA1C-F6C0-8550-DE7DD066D9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62699" y="4416188"/>
            <a:ext cx="1924050" cy="434623"/>
          </a:xfrm>
        </p:spPr>
        <p:txBody>
          <a:bodyPr>
            <a:noAutofit/>
          </a:bodyPr>
          <a:lstStyle>
            <a:lvl1pPr marL="0" indent="0">
              <a:buNone/>
              <a:defRPr sz="16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179D00A-11C3-1583-4B83-3C246F99B0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62699" y="4057302"/>
            <a:ext cx="1924050" cy="43462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name here</a:t>
            </a:r>
            <a:endParaRPr lang="en-US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40A591FB-CBD2-CDFE-8028-D52A20BD466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991600" y="4416188"/>
            <a:ext cx="1924050" cy="434623"/>
          </a:xfrm>
        </p:spPr>
        <p:txBody>
          <a:bodyPr>
            <a:noAutofit/>
          </a:bodyPr>
          <a:lstStyle>
            <a:lvl1pPr marL="0" indent="0">
              <a:buNone/>
              <a:defRPr sz="16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title here</a:t>
            </a:r>
            <a:endParaRPr lang="en-US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A3D2E148-50EA-58FC-C208-17E22FB419C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91600" y="4057302"/>
            <a:ext cx="1924050" cy="43462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Insert name here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4E8A6A-D487-0BD3-241D-4B3F1153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72181B6-A5D2-BF32-ACFB-E9D276BE8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9E875AD-C2F1-3488-0646-E92A258861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5E9AFBB-5E20-5FFF-CD77-9CB1B0DD1F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52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54F455-0BB1-67E4-48B0-95A4E1E9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243F2F-C540-9951-DC5F-6DFD5D1B1F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55788"/>
            <a:ext cx="10515600" cy="421798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32F430F-8AA5-462D-AEC3-B791A57A4BA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23B7D02-1B65-2ADE-AA6B-D0F39344D8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DE145A0-0A8F-3726-7CD1-B1808A93E4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04E30D8-5BF9-4484-4CF6-2E35570C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056212A-94E0-3EC2-0F01-C5815643B5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49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32F430F-8AA5-462D-AEC3-B791A57A4BA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23B7D02-1B65-2ADE-AA6B-D0F39344D8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2591C6ED-67AB-C329-C4DC-47B3371233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849437"/>
            <a:ext cx="5016690" cy="421798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4C77CFF4-98C1-DECC-2D20-857F21CDF0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37205" y="1849437"/>
            <a:ext cx="5016690" cy="421798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E83BDA-C9B7-58C5-E25B-BF449F554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0402C4-C560-4080-33CA-449DC731B5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5B86888-88E7-53F3-91B7-142EDB9079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55A3257-89A7-ABE9-BB4C-ECEA2B0DA5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50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587F8F47-A2AC-61C8-D0BD-1021F3EA4B2D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8200" y="1825624"/>
            <a:ext cx="10515600" cy="4236508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to insert chart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8AF434-95BE-193D-5C05-3A50F14F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C84FD0E-2DAF-2B70-663F-79DEC61414A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A7EAD4C-E95A-BA01-1640-4E2C910867E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BD5EC2A-0EA9-841C-8FCE-353E2EDF29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E50E211-6CED-66DB-2BE2-D08206F161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3BEC395-71D0-278E-2767-D7A76729754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41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587F8F47-A2AC-61C8-D0BD-1021F3EA4B2D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337112" y="1849437"/>
            <a:ext cx="5016691" cy="4217987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to insert chart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BFCC9CE-954F-E18E-5F0D-42FB40B96E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849437"/>
            <a:ext cx="5016690" cy="421798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31729B4-1D65-C45E-D347-DAB19E02E79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15C0681-2EC1-4745-8ACB-89CADC392EF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F695FE-51A8-C9E9-74DA-EC5C81B6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38E5814-8179-405A-C157-80BB819224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028D112-5A22-D1B7-09A9-DE224B317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5DB9513-229D-1D84-8634-79C2B1DA31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2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6">
            <a:extLst>
              <a:ext uri="{FF2B5EF4-FFF2-40B4-BE49-F238E27FC236}">
                <a16:creationId xmlns:a16="http://schemas.microsoft.com/office/drawing/2014/main" id="{1DB90062-1D72-3CAE-B724-F26AE41F2A1B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838200" y="1818218"/>
            <a:ext cx="10515600" cy="4243914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0C5B3A2-563B-E105-6645-17C11592CAB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66E896-149F-476B-59B6-E9A7B6C62E1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A7D21-63F5-F771-BADE-B1E11DA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63EE6C9-E584-5D65-8890-F10A626240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7052373-53E1-A06F-7D63-C36402F161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EDD5D25-FEBC-093B-3F19-891D7D2743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98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3812650E-F1DF-12B8-41F6-9ECA186732AB}"/>
              </a:ext>
            </a:extLst>
          </p:cNvPr>
          <p:cNvSpPr>
            <a:spLocks noGrp="1"/>
          </p:cNvSpPr>
          <p:nvPr>
            <p:ph type="tbl" sz="quarter" idx="20" hasCustomPrompt="1"/>
          </p:nvPr>
        </p:nvSpPr>
        <p:spPr>
          <a:xfrm>
            <a:off x="6337300" y="1849438"/>
            <a:ext cx="5016500" cy="4217987"/>
          </a:xfr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FB60A400-1F98-0C0E-9B28-9F17071EEE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849437"/>
            <a:ext cx="5016690" cy="421798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2C665F0-B51D-15F4-9EDD-524E9A67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F57BABB-5205-DF5C-61B0-284179BA1AA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F4DA501-50D2-B161-648F-8A1B9681C4D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F8FB541-A9CC-55B1-854E-C41C47376A7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8200" y="1335835"/>
            <a:ext cx="10515600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27D9A2FB-18D1-D091-3342-D7781CA92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BA21E88-C81F-E369-BE8F-8D5DB6FF5A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10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DA8AFA13-34EA-4668-9783-A3BB5319E5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705080"/>
            <a:ext cx="5257800" cy="2549295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0E316B9-9F08-4A6F-B7CA-2B5EDC1BDF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3429000"/>
            <a:ext cx="5257800" cy="2638424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03D071C7-085F-1A3C-585D-E6EA36E551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384612"/>
            <a:ext cx="4681251" cy="36828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6A98E1B-2292-97F6-7327-D18F522CF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80"/>
            <a:ext cx="4681251" cy="98560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ED18AD-AF94-7849-B6FD-8F0B598B1A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200" y="1959413"/>
            <a:ext cx="4681251" cy="3548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subtitle styles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BCCE7DA-C356-DEC9-F891-272F789824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6232261"/>
            <a:ext cx="1083365" cy="368202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3E29117A-E994-B33D-7897-FCB4BC1427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74043" y="6232261"/>
            <a:ext cx="679757" cy="36820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F4E13CA-0F76-3015-72E6-57E27E60E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8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072CD-9043-4E68-B268-F65E41B1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80"/>
            <a:ext cx="10515600" cy="9856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E8A77-8127-4986-A5EC-8CEF10F41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65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10EB-4192-434B-8C9D-0475F23E0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1200" y="6318250"/>
            <a:ext cx="9525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FED1FA-93DE-FA41-9AEA-D83E340AC892}" type="datetime1">
              <a:rPr lang="en-AU" smtClean="0"/>
              <a:pPr/>
              <a:t>27/2/2024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C8D9D-1DE7-4F87-AFFD-A3D10EEFC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6450" y="6318250"/>
            <a:ext cx="54991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BB061-B068-4C3A-B442-610C50734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6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17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19" r:id="rId11"/>
    <p:sldLayoutId id="2147484021" r:id="rId12"/>
    <p:sldLayoutId id="2147484020" r:id="rId13"/>
    <p:sldLayoutId id="2147484026" r:id="rId14"/>
    <p:sldLayoutId id="2147484011" r:id="rId15"/>
    <p:sldLayoutId id="2147484012" r:id="rId16"/>
    <p:sldLayoutId id="2147484027" r:id="rId17"/>
    <p:sldLayoutId id="2147483996" r:id="rId1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spcAft>
          <a:spcPts val="1000"/>
        </a:spcAft>
        <a:buNone/>
        <a:defRPr sz="3600" b="1" i="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6" userDrawn="1">
          <p15:clr>
            <a:srgbClr val="F26B43"/>
          </p15:clr>
        </p15:guide>
        <p15:guide id="2" pos="7174" userDrawn="1">
          <p15:clr>
            <a:srgbClr val="F26B43"/>
          </p15:clr>
        </p15:guide>
        <p15:guide id="3" orient="horz" pos="414" userDrawn="1">
          <p15:clr>
            <a:srgbClr val="F26B43"/>
          </p15:clr>
        </p15:guide>
        <p15:guide id="4" orient="horz" pos="38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072CD-9043-4E68-B268-F65E41B1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80"/>
            <a:ext cx="10515600" cy="9856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E8A77-8127-4986-A5EC-8CEF10F41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65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10EB-4192-434B-8C9D-0475F23E0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1200" y="6318250"/>
            <a:ext cx="9525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FED1FA-93DE-FA41-9AEA-D83E340AC892}" type="datetime1">
              <a:rPr lang="en-AU" smtClean="0"/>
              <a:pPr/>
              <a:t>27/2/2024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C8D9D-1DE7-4F87-AFFD-A3D10EEFC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6450" y="6318250"/>
            <a:ext cx="54991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BB061-B068-4C3A-B442-610C50734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3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73" r:id="rId6"/>
    <p:sldLayoutId id="2147483872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spcAft>
          <a:spcPts val="1000"/>
        </a:spcAft>
        <a:buNone/>
        <a:defRPr sz="3600" b="1" i="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6" userDrawn="1">
          <p15:clr>
            <a:srgbClr val="F26B43"/>
          </p15:clr>
        </p15:guide>
        <p15:guide id="2" pos="7174" userDrawn="1">
          <p15:clr>
            <a:srgbClr val="F26B43"/>
          </p15:clr>
        </p15:guide>
        <p15:guide id="3" orient="horz" pos="414" userDrawn="1">
          <p15:clr>
            <a:srgbClr val="F26B43"/>
          </p15:clr>
        </p15:guide>
        <p15:guide id="4" orient="horz" pos="383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072CD-9043-4E68-B268-F65E41B1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80"/>
            <a:ext cx="10515600" cy="9856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E8A77-8127-4986-A5EC-8CEF10F41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65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10EB-4192-434B-8C9D-0475F23E0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1200" y="6318250"/>
            <a:ext cx="9525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FED1FA-93DE-FA41-9AEA-D83E340AC892}" type="datetime1">
              <a:rPr lang="en-AU" smtClean="0"/>
              <a:pPr/>
              <a:t>27/2/2024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C8D9D-1DE7-4F87-AFFD-A3D10EEFC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6450" y="6318250"/>
            <a:ext cx="54991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BB061-B068-4C3A-B442-610C50734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250"/>
            <a:ext cx="711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4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930" r:id="rId2"/>
    <p:sldLayoutId id="2147483931" r:id="rId3"/>
    <p:sldLayoutId id="2147483932" r:id="rId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spcAft>
          <a:spcPts val="1000"/>
        </a:spcAft>
        <a:buNone/>
        <a:defRPr sz="3600" b="1" i="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6" userDrawn="1">
          <p15:clr>
            <a:srgbClr val="F26B43"/>
          </p15:clr>
        </p15:guide>
        <p15:guide id="2" pos="7174" userDrawn="1">
          <p15:clr>
            <a:srgbClr val="F26B43"/>
          </p15:clr>
        </p15:guide>
        <p15:guide id="3" orient="horz" pos="414" userDrawn="1">
          <p15:clr>
            <a:srgbClr val="F26B43"/>
          </p15:clr>
        </p15:guide>
        <p15:guide id="4" orient="horz" pos="38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302476"/>
      </p:ext>
    </p:extLst>
  </p:cSld>
  <p:clrMapOvr>
    <a:masterClrMapping/>
  </p:clrMapOvr>
</p:sld>
</file>

<file path=ppt/theme/theme1.xml><?xml version="1.0" encoding="utf-8"?>
<a:theme xmlns:a="http://schemas.openxmlformats.org/drawingml/2006/main" name="Basic Content">
  <a:themeElements>
    <a:clrScheme name="AEP">
      <a:dk1>
        <a:srgbClr val="000000"/>
      </a:dk1>
      <a:lt1>
        <a:srgbClr val="FFFFFF"/>
      </a:lt1>
      <a:dk2>
        <a:srgbClr val="0F145B"/>
      </a:dk2>
      <a:lt2>
        <a:srgbClr val="EFEEEE"/>
      </a:lt2>
      <a:accent1>
        <a:srgbClr val="283A97"/>
      </a:accent1>
      <a:accent2>
        <a:srgbClr val="00B7F1"/>
      </a:accent2>
      <a:accent3>
        <a:srgbClr val="F37120"/>
      </a:accent3>
      <a:accent4>
        <a:srgbClr val="FEBE10"/>
      </a:accent4>
      <a:accent5>
        <a:srgbClr val="00AAAB"/>
      </a:accent5>
      <a:accent6>
        <a:srgbClr val="007BC1"/>
      </a:accent6>
      <a:hlink>
        <a:srgbClr val="007BC1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spcAft>
            <a:spcPts val="600"/>
          </a:spcAft>
          <a:defRPr sz="2000" dirty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BEA-PowerPoint-Template" id="{FE241BB2-6537-5A48-87E3-6BFCCF4D91F9}" vid="{9D8B7A39-CB93-2B43-9776-AA418265165F}"/>
    </a:ext>
  </a:extLst>
</a:theme>
</file>

<file path=ppt/theme/theme2.xml><?xml version="1.0" encoding="utf-8"?>
<a:theme xmlns:a="http://schemas.openxmlformats.org/drawingml/2006/main" name="Galleries">
  <a:themeElements>
    <a:clrScheme name="AEP">
      <a:dk1>
        <a:srgbClr val="000000"/>
      </a:dk1>
      <a:lt1>
        <a:srgbClr val="FFFFFF"/>
      </a:lt1>
      <a:dk2>
        <a:srgbClr val="0F145B"/>
      </a:dk2>
      <a:lt2>
        <a:srgbClr val="EFEEEE"/>
      </a:lt2>
      <a:accent1>
        <a:srgbClr val="283A97"/>
      </a:accent1>
      <a:accent2>
        <a:srgbClr val="00B7F1"/>
      </a:accent2>
      <a:accent3>
        <a:srgbClr val="F37120"/>
      </a:accent3>
      <a:accent4>
        <a:srgbClr val="FEBE10"/>
      </a:accent4>
      <a:accent5>
        <a:srgbClr val="00AAAB"/>
      </a:accent5>
      <a:accent6>
        <a:srgbClr val="007BC1"/>
      </a:accent6>
      <a:hlink>
        <a:srgbClr val="007BC1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spcAft>
            <a:spcPts val="600"/>
          </a:spcAft>
          <a:defRPr sz="2000" dirty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BEA-PowerPoint-Template" id="{FE241BB2-6537-5A48-87E3-6BFCCF4D91F9}" vid="{BB5E57F3-8B81-EC44-BB2B-E37CD32981C4}"/>
    </a:ext>
  </a:extLst>
</a:theme>
</file>

<file path=ppt/theme/theme3.xml><?xml version="1.0" encoding="utf-8"?>
<a:theme xmlns:a="http://schemas.openxmlformats.org/drawingml/2006/main" name="Bios">
  <a:themeElements>
    <a:clrScheme name="AEP">
      <a:dk1>
        <a:srgbClr val="000000"/>
      </a:dk1>
      <a:lt1>
        <a:srgbClr val="FFFFFF"/>
      </a:lt1>
      <a:dk2>
        <a:srgbClr val="0F145B"/>
      </a:dk2>
      <a:lt2>
        <a:srgbClr val="EFEEEE"/>
      </a:lt2>
      <a:accent1>
        <a:srgbClr val="283A97"/>
      </a:accent1>
      <a:accent2>
        <a:srgbClr val="00B7F1"/>
      </a:accent2>
      <a:accent3>
        <a:srgbClr val="F37120"/>
      </a:accent3>
      <a:accent4>
        <a:srgbClr val="FEBE10"/>
      </a:accent4>
      <a:accent5>
        <a:srgbClr val="00AAAB"/>
      </a:accent5>
      <a:accent6>
        <a:srgbClr val="007BC1"/>
      </a:accent6>
      <a:hlink>
        <a:srgbClr val="007BC1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spcAft>
            <a:spcPts val="600"/>
          </a:spcAft>
          <a:defRPr sz="2000" dirty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BEA-PowerPoint-Template" id="{FE241BB2-6537-5A48-87E3-6BFCCF4D91F9}" vid="{A39B124D-3F7E-844E-9993-4143943366C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</Template>
  <TotalTime>492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Basic Content</vt:lpstr>
      <vt:lpstr>Galleries</vt:lpstr>
      <vt:lpstr>Bios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Howard</dc:creator>
  <cp:lastModifiedBy>Mellanie Wulf</cp:lastModifiedBy>
  <cp:revision>19</cp:revision>
  <dcterms:created xsi:type="dcterms:W3CDTF">2023-08-08T03:03:10Z</dcterms:created>
  <dcterms:modified xsi:type="dcterms:W3CDTF">2024-02-26T23:38:33Z</dcterms:modified>
</cp:coreProperties>
</file>