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859F-7108-BC5B-FC0F-D7CBA8B4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3E418A-0230-BC5D-B653-D9FBCFCC3F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41228-1233-82F5-E44C-0F8D9CB95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FAB27-AAFA-4A7F-BABC-C8E7B551708D}" type="datetimeFigureOut">
              <a:rPr lang="en-AU" smtClean="0"/>
              <a:t>7/01/2025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92FEE-6112-B51F-621C-1A8DC6ACF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E6D3A-DF4E-9D9B-4A6F-C4E2B1092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0147-BEB3-4805-8B88-85B883664FC1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 descr="A blue and white background with a qr code&#10;&#10;Description automatically generated">
            <a:extLst>
              <a:ext uri="{FF2B5EF4-FFF2-40B4-BE49-F238E27FC236}">
                <a16:creationId xmlns:a16="http://schemas.microsoft.com/office/drawing/2014/main" id="{C788F55F-EA13-BAAD-DD4F-33ECB66C83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01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9DD14-55F4-0FC0-5F90-658755ABB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660992-0450-6659-44A8-19FDAA29C8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83F71-099A-E6F3-68D3-B4FF1F58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FAB27-AAFA-4A7F-BABC-C8E7B551708D}" type="datetimeFigureOut">
              <a:rPr lang="en-AU" smtClean="0"/>
              <a:t>7/01/2025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268EA-6060-A1B8-248B-8E381990F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55BE5-D8FF-BB5D-07D9-E0D02BBA3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0147-BEB3-4805-8B88-85B883664F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898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EAC857-FF7A-0BCC-4B31-425E4CC8C2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69E229-BE65-44EC-5F18-DF1AF8F6A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D421C-7649-16BF-641D-96C8745FF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FAB27-AAFA-4A7F-BABC-C8E7B551708D}" type="datetimeFigureOut">
              <a:rPr lang="en-AU" smtClean="0"/>
              <a:t>7/01/2025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796FE-5C10-0F67-B298-968AD8BAD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C0AED-CD80-5830-B29E-99F12B7EA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0147-BEB3-4805-8B88-85B883664F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7430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8C532-F20E-E23D-6E0A-FE3CF8CD0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17EFA-59B2-F48C-AE5B-0E8C103D1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5B814-6889-0DE9-E4A8-F3C13E3C5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FAB27-AAFA-4A7F-BABC-C8E7B551708D}" type="datetimeFigureOut">
              <a:rPr lang="en-AU" smtClean="0"/>
              <a:t>7/01/2025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9BC71-413D-AF79-3D45-FF8FB12BF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E4A25-B0B3-F326-76DE-15C769CDD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0147-BEB3-4805-8B88-85B883664F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279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10459-27CE-6FB1-3494-5B5B43027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A4D8D2-0ED5-56E7-4BEF-6482097C3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BCD9-C3C7-1110-6986-5658A789C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FAB27-AAFA-4A7F-BABC-C8E7B551708D}" type="datetimeFigureOut">
              <a:rPr lang="en-AU" smtClean="0"/>
              <a:t>7/01/2025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69D4A-7FFE-B932-30E7-FDDF1B07A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C6E25-DEE7-422C-4A0A-B4458E30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0147-BEB3-4805-8B88-85B883664F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3064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22DBF-8E00-A721-C6F5-6FFE341FF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F4C9D-1452-B6A4-FE49-DBBEDC55C4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D4AE30-C556-4FA5-C37C-01A98B63B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665625-C425-6C16-CB4E-1258B78EE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FAB27-AAFA-4A7F-BABC-C8E7B551708D}" type="datetimeFigureOut">
              <a:rPr lang="en-AU" smtClean="0"/>
              <a:t>7/01/2025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998F6-60EB-4E84-711D-C80789376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EE5B34-D367-2D9E-AFFB-E96F56A53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0147-BEB3-4805-8B88-85B883664F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5372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FE867-D96B-B10B-E594-37BEFF4E5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61880-DD87-F89F-0265-A7DE48BEB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01CEFC-C202-9E06-8644-E4329946DF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448BB5-2A5E-8F3C-391C-F041587F2F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32283D-EAA9-FC89-442B-D60AC9731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0B89E6-2CAB-0437-40DD-CD6E08C47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FAB27-AAFA-4A7F-BABC-C8E7B551708D}" type="datetimeFigureOut">
              <a:rPr lang="en-AU" smtClean="0"/>
              <a:t>7/01/2025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3C72FC-97D4-01D4-4AE8-D004709B7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FC58B8-88DC-9A9F-02A5-9DCF2FF6E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0147-BEB3-4805-8B88-85B883664F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250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3CE03-328A-3483-6567-B15F5EE37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C3A1A3-A978-C4FA-1D9A-F2A5CA479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FAB27-AAFA-4A7F-BABC-C8E7B551708D}" type="datetimeFigureOut">
              <a:rPr lang="en-AU" smtClean="0"/>
              <a:t>7/01/2025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6DBBC8-FD24-E751-3E6B-530B29048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75570C-1794-7DEC-B98B-7114C3457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0147-BEB3-4805-8B88-85B883664F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6082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47A62E-20E0-41AB-0CBC-E7D6BD17B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FAB27-AAFA-4A7F-BABC-C8E7B551708D}" type="datetimeFigureOut">
              <a:rPr lang="en-AU" smtClean="0"/>
              <a:t>7/01/2025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DE8F24-D570-CDF0-E7D4-BC0F4E9C4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339EB1-45D9-9AFE-E65D-8CF0F5498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0147-BEB3-4805-8B88-85B883664F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1587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B38FA-31B6-EE2B-4BCC-B66A108A3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9968E-B78A-1DD2-B60B-4E14989ED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16EE83-C660-F36F-1156-956188A5C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288A17-9795-4541-1504-BD0AE8D1F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FAB27-AAFA-4A7F-BABC-C8E7B551708D}" type="datetimeFigureOut">
              <a:rPr lang="en-AU" smtClean="0"/>
              <a:t>7/01/2025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FE27E3-EB3E-3E80-AE70-A7F400192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FAEFDA-BC60-02B6-133F-9A043E07B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0147-BEB3-4805-8B88-85B883664F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352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34840-094D-86B0-FD28-BEF2540E7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5435F0-2793-1312-34B2-D1D9D2A9C0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2FF6A7-B05E-78B7-15EE-0E1C4A1079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E58D58-C97B-A9DD-3E1C-4604FF523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FAB27-AAFA-4A7F-BABC-C8E7B551708D}" type="datetimeFigureOut">
              <a:rPr lang="en-AU" smtClean="0"/>
              <a:t>7/01/2025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FB8782-211C-817C-FD76-BFAD346B3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E2366E-C06E-0BC7-BD7D-46CAFE3C2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0147-BEB3-4805-8B88-85B883664F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338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AE2681-8219-034C-196A-875FD877B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4FCF6-D487-2E74-7950-DC5615BDE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3AE00-5574-3E4B-5830-47C1CFFF70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FAB27-AAFA-4A7F-BABC-C8E7B551708D}" type="datetimeFigureOut">
              <a:rPr lang="en-AU" smtClean="0"/>
              <a:t>7/01/2025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35718-628E-2046-1BC8-FF7F2759E7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A9BB4-4DCE-6B93-5ED2-2F73682F0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A0147-BEB3-4805-8B88-85B883664FC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3880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6361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background with a qr code&#10;&#10;Description automatically generated">
            <a:extLst>
              <a:ext uri="{FF2B5EF4-FFF2-40B4-BE49-F238E27FC236}">
                <a16:creationId xmlns:a16="http://schemas.microsoft.com/office/drawing/2014/main" id="{37C053C5-BBCC-5F44-3216-B14D6F0290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564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Avery-Rossi</dc:creator>
  <cp:lastModifiedBy>Jason Avery-Rossi</cp:lastModifiedBy>
  <cp:revision>1</cp:revision>
  <dcterms:created xsi:type="dcterms:W3CDTF">2025-01-07T03:52:34Z</dcterms:created>
  <dcterms:modified xsi:type="dcterms:W3CDTF">2025-01-07T03:55:53Z</dcterms:modified>
</cp:coreProperties>
</file>